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99"/>
    <a:srgbClr val="33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CCFF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CFF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7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 shadeToTitle="1">
        <a:gradFill>
          <a:gsLst>
            <a:gs pos="0">
              <a:srgbClr val="336600"/>
            </a:gs>
            <a:gs pos="97000">
              <a:srgbClr val="008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04447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CFF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0972"/>
            <a:ext cx="7886700" cy="5480504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rgbClr val="CCFF99"/>
                </a:solidFill>
              </a:defRPr>
            </a:lvl1pPr>
            <a:lvl2pPr>
              <a:defRPr sz="3200">
                <a:solidFill>
                  <a:srgbClr val="CCFF99"/>
                </a:solidFill>
              </a:defRPr>
            </a:lvl2pPr>
            <a:lvl3pPr>
              <a:defRPr sz="3200">
                <a:solidFill>
                  <a:srgbClr val="CCFF99"/>
                </a:solidFill>
              </a:defRPr>
            </a:lvl3pPr>
            <a:lvl4pPr>
              <a:defRPr sz="3200">
                <a:solidFill>
                  <a:srgbClr val="CCFF99"/>
                </a:solidFill>
              </a:defRPr>
            </a:lvl4pPr>
            <a:lvl5pPr>
              <a:defRPr sz="3200">
                <a:solidFill>
                  <a:srgbClr val="CCFF9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F2D2-F3CB-48F7-9789-FA42EDF009D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4A48-8EE1-4115-A7A0-E88CBE50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7FE1-C61D-48FB-AF8B-2D71E1818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82008"/>
            <a:ext cx="7772400" cy="1120505"/>
          </a:xfrm>
        </p:spPr>
        <p:txBody>
          <a:bodyPr/>
          <a:lstStyle/>
          <a:p>
            <a:r>
              <a:rPr lang="en-US" dirty="0"/>
              <a:t>Agricultural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2A258-9167-4CD9-9228-293D72469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41344"/>
            <a:ext cx="6858000" cy="594294"/>
          </a:xfrm>
        </p:spPr>
        <p:txBody>
          <a:bodyPr>
            <a:normAutofit/>
          </a:bodyPr>
          <a:lstStyle/>
          <a:p>
            <a:r>
              <a:rPr lang="en-US" sz="3200" dirty="0"/>
              <a:t>AKA Types of Farming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E7EC0-7756-48E6-B466-E4A7674B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35" y="2002513"/>
            <a:ext cx="5333529" cy="29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6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C7B-51C6-40C2-B9D2-C07E5E9D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0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Sustainability of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376D-3EDF-4685-B7A8-4400C779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537252"/>
            <a:ext cx="8242851" cy="4955622"/>
          </a:xfrm>
        </p:spPr>
        <p:txBody>
          <a:bodyPr>
            <a:normAutofit/>
          </a:bodyPr>
          <a:lstStyle/>
          <a:p>
            <a:r>
              <a:rPr lang="en-US" dirty="0"/>
              <a:t>Sustainability is </a:t>
            </a:r>
            <a:r>
              <a:rPr lang="en-US" u="sng" dirty="0"/>
              <a:t>how</a:t>
            </a:r>
            <a:r>
              <a:rPr lang="en-US" dirty="0"/>
              <a:t> the </a:t>
            </a:r>
            <a:r>
              <a:rPr lang="en-US" u="sng" dirty="0"/>
              <a:t>processes used today impact</a:t>
            </a:r>
            <a:r>
              <a:rPr lang="en-US" dirty="0"/>
              <a:t> the </a:t>
            </a:r>
            <a:r>
              <a:rPr lang="en-US" u="sng" dirty="0"/>
              <a:t>ability to use the land in the future</a:t>
            </a:r>
            <a:r>
              <a:rPr lang="en-US" dirty="0"/>
              <a:t>.</a:t>
            </a:r>
          </a:p>
          <a:p>
            <a:r>
              <a:rPr lang="en-US" dirty="0"/>
              <a:t>Non-sustainable agriculture</a:t>
            </a:r>
          </a:p>
          <a:p>
            <a:pPr lvl="1"/>
            <a:r>
              <a:rPr lang="en-US" u="sng" dirty="0"/>
              <a:t>Large</a:t>
            </a:r>
            <a:r>
              <a:rPr lang="en-US" dirty="0"/>
              <a:t> amounts of </a:t>
            </a:r>
            <a:r>
              <a:rPr lang="en-US" u="sng" dirty="0"/>
              <a:t>soil erodes</a:t>
            </a:r>
          </a:p>
          <a:p>
            <a:pPr lvl="1"/>
            <a:r>
              <a:rPr lang="en-US" u="sng" dirty="0"/>
              <a:t>Use chemicals</a:t>
            </a:r>
            <a:r>
              <a:rPr lang="en-US" dirty="0"/>
              <a:t> to grow &amp; protect 			plants (fertilizer, insecticides, 		fungicides,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DA5AC-789A-4B7F-A3AB-F06C5393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1" y="2596000"/>
            <a:ext cx="2372139" cy="3564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E6FF3-0C03-41A0-B473-6457BB704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37"/>
          <a:stretch/>
        </p:blipFill>
        <p:spPr>
          <a:xfrm>
            <a:off x="2372140" y="5032927"/>
            <a:ext cx="2857500" cy="17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C7B-51C6-40C2-B9D2-C07E5E9D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074"/>
            <a:ext cx="8117784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Non-Sustainable Agriculture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376D-3EDF-4685-B7A8-4400C779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537252"/>
            <a:ext cx="5751443" cy="527367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Traditional Farming</a:t>
            </a:r>
          </a:p>
          <a:p>
            <a:pPr lvl="1"/>
            <a:r>
              <a:rPr lang="en-US" sz="3200" u="sng" dirty="0"/>
              <a:t>Plow</a:t>
            </a:r>
            <a:r>
              <a:rPr lang="en-US" sz="3200" dirty="0"/>
              <a:t> (turn over) </a:t>
            </a:r>
            <a:r>
              <a:rPr lang="en-US" sz="3200" u="sng" dirty="0"/>
              <a:t>soil</a:t>
            </a:r>
            <a:r>
              <a:rPr lang="en-US" sz="3200" dirty="0"/>
              <a:t> after each season</a:t>
            </a:r>
          </a:p>
          <a:p>
            <a:pPr lvl="2"/>
            <a:r>
              <a:rPr lang="en-US" sz="3200" u="sng" dirty="0"/>
              <a:t>Removes</a:t>
            </a:r>
            <a:r>
              <a:rPr lang="en-US" sz="3200" dirty="0"/>
              <a:t> plant stalks, </a:t>
            </a:r>
            <a:r>
              <a:rPr lang="en-US" sz="3200" u="sng" dirty="0"/>
              <a:t>roots</a:t>
            </a:r>
            <a:r>
              <a:rPr lang="en-US" sz="3200" dirty="0"/>
              <a:t>, </a:t>
            </a:r>
            <a:r>
              <a:rPr lang="en-US" sz="3200" u="sng" dirty="0"/>
              <a:t>and loosens soil</a:t>
            </a:r>
          </a:p>
          <a:p>
            <a:pPr lvl="2"/>
            <a:r>
              <a:rPr lang="en-US" dirty="0"/>
              <a:t>Causes the </a:t>
            </a:r>
            <a:r>
              <a:rPr lang="en-US" u="sng" dirty="0"/>
              <a:t>most erosion</a:t>
            </a:r>
            <a:endParaRPr lang="en-US" sz="3200" u="sng" dirty="0"/>
          </a:p>
          <a:p>
            <a:pPr marL="914400" lvl="2" indent="0">
              <a:buNone/>
            </a:pPr>
            <a:endParaRPr lang="en-US" sz="2400" dirty="0"/>
          </a:p>
          <a:p>
            <a:pPr lvl="1"/>
            <a:r>
              <a:rPr lang="en-US" sz="3200" dirty="0"/>
              <a:t>Graze large numbers of livestock (animals) together</a:t>
            </a:r>
          </a:p>
          <a:p>
            <a:pPr lvl="2"/>
            <a:r>
              <a:rPr lang="en-US" sz="3200" u="sng" dirty="0"/>
              <a:t>Called overgrazing</a:t>
            </a:r>
          </a:p>
          <a:p>
            <a:pPr lvl="2"/>
            <a:r>
              <a:rPr lang="en-US" sz="3200" u="sng" dirty="0"/>
              <a:t>Kills plants</a:t>
            </a:r>
            <a:r>
              <a:rPr lang="en-US" sz="3200" dirty="0"/>
              <a:t> (eaten faster than they can regrow)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E06F1-01A9-40DD-BE1C-7B8FF638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36" y="1734865"/>
            <a:ext cx="3340364" cy="2275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CF335-153E-4186-BEC8-6975AE82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48" y="4372717"/>
            <a:ext cx="3419652" cy="227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C7B-51C6-40C2-B9D2-C07E5E9D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07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Sustainability of Agriculture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376D-3EDF-4685-B7A8-4400C779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537252"/>
            <a:ext cx="8242851" cy="4955622"/>
          </a:xfrm>
        </p:spPr>
        <p:txBody>
          <a:bodyPr>
            <a:normAutofit/>
          </a:bodyPr>
          <a:lstStyle/>
          <a:p>
            <a:r>
              <a:rPr lang="en-US" dirty="0"/>
              <a:t>Sustainability is how the processes used today impact the ability to use the land in the future.</a:t>
            </a:r>
          </a:p>
          <a:p>
            <a:r>
              <a:rPr lang="en-US" dirty="0"/>
              <a:t>Sustainable agriculture</a:t>
            </a:r>
          </a:p>
          <a:p>
            <a:pPr lvl="1"/>
            <a:r>
              <a:rPr lang="en-US" u="sng" dirty="0"/>
              <a:t>Minimizes erosion</a:t>
            </a:r>
            <a:r>
              <a:rPr lang="en-US" dirty="0"/>
              <a:t> (but it still happens!)</a:t>
            </a:r>
          </a:p>
          <a:p>
            <a:pPr lvl="1"/>
            <a:r>
              <a:rPr lang="en-US" u="sng" dirty="0"/>
              <a:t>Minimizes</a:t>
            </a:r>
            <a:r>
              <a:rPr lang="en-US" dirty="0"/>
              <a:t> the addition of </a:t>
            </a:r>
            <a:r>
              <a:rPr lang="en-US" u="sng" dirty="0"/>
              <a:t>chemicals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DBCDF-4ACB-4B58-948C-76EEE44E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5" y="4074993"/>
            <a:ext cx="3326294" cy="249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00150-33F0-455D-B9C1-F200C791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6" y="4074993"/>
            <a:ext cx="3326296" cy="24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C7B-51C6-40C2-B9D2-C07E5E9D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074"/>
            <a:ext cx="9144001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Sustainable Agriculture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376D-3EDF-4685-B7A8-4400C779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5501"/>
            <a:ext cx="5047531" cy="51108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No-till Farming</a:t>
            </a:r>
          </a:p>
          <a:p>
            <a:pPr lvl="1"/>
            <a:r>
              <a:rPr lang="en-US" u="sng" dirty="0"/>
              <a:t>Leave plant</a:t>
            </a:r>
            <a:r>
              <a:rPr lang="en-US" dirty="0"/>
              <a:t> stalks </a:t>
            </a:r>
            <a:r>
              <a:rPr lang="en-US" u="sng" dirty="0"/>
              <a:t>rooted in fields (do not plow)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Terracing</a:t>
            </a:r>
          </a:p>
          <a:p>
            <a:pPr lvl="1"/>
            <a:r>
              <a:rPr lang="en-US" u="sng" dirty="0"/>
              <a:t>Make hills into steps and farm</a:t>
            </a:r>
            <a:r>
              <a:rPr lang="en-US" dirty="0"/>
              <a:t> on the </a:t>
            </a:r>
            <a:r>
              <a:rPr lang="en-US" u="sng" dirty="0"/>
              <a:t>flat areas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Contour Farming</a:t>
            </a:r>
          </a:p>
          <a:p>
            <a:pPr lvl="1"/>
            <a:r>
              <a:rPr lang="en-US" u="sng" dirty="0"/>
              <a:t>Plant along</a:t>
            </a:r>
            <a:r>
              <a:rPr lang="en-US" dirty="0"/>
              <a:t> the </a:t>
            </a:r>
            <a:r>
              <a:rPr lang="en-US" u="sng" dirty="0"/>
              <a:t>shape of </a:t>
            </a:r>
            <a:r>
              <a:rPr lang="en-US" dirty="0"/>
              <a:t>the </a:t>
            </a:r>
            <a:r>
              <a:rPr lang="en-US" u="sng" dirty="0"/>
              <a:t>land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9CCDE-9086-4864-B0C9-94A0448EA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4"/>
          <a:stretch/>
        </p:blipFill>
        <p:spPr>
          <a:xfrm>
            <a:off x="5676180" y="1419271"/>
            <a:ext cx="2738080" cy="1690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7CD03-21AD-4D26-A420-9D198FE13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341" y="3226213"/>
            <a:ext cx="2749919" cy="1829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AB7F4-1965-474D-809F-E9E53526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80" y="5172245"/>
            <a:ext cx="2749920" cy="17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4373</TotalTime>
  <Words>160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Agricultural Techniques</vt:lpstr>
      <vt:lpstr>Sustainability of Agriculture</vt:lpstr>
      <vt:lpstr>Non-Sustainable Agriculture Techniques</vt:lpstr>
      <vt:lpstr>Sustainability of Agriculture</vt:lpstr>
      <vt:lpstr>Sustainable Agriculture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Techniques</dc:title>
  <dc:creator>Heather Wallace</dc:creator>
  <cp:lastModifiedBy>Heather Wallace</cp:lastModifiedBy>
  <cp:revision>14</cp:revision>
  <dcterms:created xsi:type="dcterms:W3CDTF">2019-02-06T19:37:43Z</dcterms:created>
  <dcterms:modified xsi:type="dcterms:W3CDTF">2019-02-14T12:56:14Z</dcterms:modified>
</cp:coreProperties>
</file>