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05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0E53-B1F2-475D-A9F8-B452A6C53C90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5DC7-1B29-4B4E-83C9-175D110F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0E53-B1F2-475D-A9F8-B452A6C53C90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5DC7-1B29-4B4E-83C9-175D110F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6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0E53-B1F2-475D-A9F8-B452A6C53C90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5DC7-1B29-4B4E-83C9-175D110F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1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0E53-B1F2-475D-A9F8-B452A6C53C90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5DC7-1B29-4B4E-83C9-175D110F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0E53-B1F2-475D-A9F8-B452A6C53C90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5DC7-1B29-4B4E-83C9-175D110F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0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0E53-B1F2-475D-A9F8-B452A6C53C90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5DC7-1B29-4B4E-83C9-175D110F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7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0E53-B1F2-475D-A9F8-B452A6C53C90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5DC7-1B29-4B4E-83C9-175D110F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0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0E53-B1F2-475D-A9F8-B452A6C53C90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5DC7-1B29-4B4E-83C9-175D110F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53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0E53-B1F2-475D-A9F8-B452A6C53C90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5DC7-1B29-4B4E-83C9-175D110F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3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0E53-B1F2-475D-A9F8-B452A6C53C90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5DC7-1B29-4B4E-83C9-175D110F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2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0E53-B1F2-475D-A9F8-B452A6C53C90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5DC7-1B29-4B4E-83C9-175D110F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3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20E53-B1F2-475D-A9F8-B452A6C53C90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35DC7-1B29-4B4E-83C9-175D110F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9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Weather Instruments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43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Satellites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Used to </a:t>
            </a:r>
            <a:r>
              <a:rPr lang="en-US" sz="2800" u="sng" dirty="0"/>
              <a:t>measure</a:t>
            </a:r>
            <a:r>
              <a:rPr lang="en-US" sz="2800" dirty="0"/>
              <a:t> atmospheric/weather </a:t>
            </a:r>
            <a:r>
              <a:rPr lang="en-US" sz="2800" u="sng" dirty="0"/>
              <a:t>conditions from</a:t>
            </a:r>
            <a:r>
              <a:rPr lang="en-US" sz="2800" dirty="0"/>
              <a:t> far </a:t>
            </a:r>
            <a:r>
              <a:rPr lang="en-US" sz="2800" u="sng" dirty="0"/>
              <a:t>above Earth</a:t>
            </a:r>
          </a:p>
          <a:p>
            <a:r>
              <a:rPr lang="en-US" sz="2800" dirty="0"/>
              <a:t>Can </a:t>
            </a:r>
            <a:r>
              <a:rPr lang="en-US" sz="2800" u="sng" dirty="0"/>
              <a:t>track movements of large air masses, cloud cover</a:t>
            </a:r>
            <a:r>
              <a:rPr lang="en-US" sz="2800" u="sng"/>
              <a:t>, &amp; </a:t>
            </a:r>
            <a:r>
              <a:rPr lang="en-US" sz="2800" u="sng" dirty="0"/>
              <a:t>precipitation</a:t>
            </a:r>
            <a:endParaRPr lang="en-US" sz="2800" dirty="0"/>
          </a:p>
        </p:txBody>
      </p:sp>
      <p:pic>
        <p:nvPicPr>
          <p:cNvPr id="4098" name="Picture 2" descr="http://www.e-missions.net/WVStorm/includes/images/Weather-Satellites-and-Maps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" y="3676371"/>
            <a:ext cx="4704347" cy="316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weatherquestions.com/satelli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66623"/>
            <a:ext cx="4255168" cy="319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69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Anemometer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Used to </a:t>
            </a:r>
            <a:r>
              <a:rPr lang="en-US" sz="2800" u="sng" dirty="0"/>
              <a:t>measure wind speed</a:t>
            </a:r>
          </a:p>
          <a:p>
            <a:r>
              <a:rPr lang="en-US" sz="2800" u="sng" dirty="0"/>
              <a:t>Units:  mph</a:t>
            </a:r>
            <a:r>
              <a:rPr lang="en-US" sz="2800" dirty="0"/>
              <a:t> (miles per hour), </a:t>
            </a:r>
            <a:r>
              <a:rPr lang="en-US" sz="2800" u="sng" dirty="0"/>
              <a:t>ft/min</a:t>
            </a:r>
            <a:r>
              <a:rPr lang="en-US" sz="2800" dirty="0"/>
              <a:t> (feet per minute), </a:t>
            </a:r>
            <a:r>
              <a:rPr lang="en-US" sz="2800" u="sng" dirty="0"/>
              <a:t>&amp; knots</a:t>
            </a:r>
            <a:r>
              <a:rPr lang="en-US" sz="2800" dirty="0"/>
              <a:t> (nautical miles per hour)</a:t>
            </a:r>
          </a:p>
        </p:txBody>
      </p:sp>
      <p:sp>
        <p:nvSpPr>
          <p:cNvPr id="4" name="AutoShape 4" descr="data:image/png;base64,iVBORw0KGgoAAAANSUhEUgAAALkAAAEQCAMAAADbFyX8AAAAkFBMVEX///8AAADt7e38/Pz39/fJycmMjIzn5+fx8fHi4uJ/f3/X19fq6ur5+fnw8PD09PS0tLTb29vR0dG6urqWlpZxcXF3d3eHh4enp6dnZ2empqbDw8NFRUWfn5/MzMxZWVmSkpJRUVF8fHwfHx9gYGA3Nzc+Pj4sLCwyMjJqamoaGhoSEhI8PDwtLS0MDAxMTEzY9E+uAAAYBUlEQVR4nO1dC3eqyg4mKCCi8hYQEBQUX9X//+9OMoDio4o9dQNr9Vv3nt1WSkPI5D0TjvvDH/7whz/84Q8NYmKKwQHAb5qOdyGkUMBqmpS3YG4ATlZButw0NW/ABtgYnFFQvm6anNpQMyYi430pL/OmKaoJGRk+wn+HJeGQNk1SPfAo4WP8dwwX9Jsmqg56ADH7wiyoDqYA5q/cemz4pmvNBOVX7nYHD5b5F3ZOuMZxGoS/cGNtcXmHsf4LN7yBC5viq4T+RCZxJD/x/70t79Dd9mtru0yZodgI//eWtwDgcY2GpZjnP1wF//OuIt5qJ57tghyuAaLB/7zpNWRw8L87mOXKvGCMd/xfNx2smXm4ggBv+xU9IbQc2xPNh5bxxAzmFiQUG0EoxXsKxqOLa0KHh0s8BORPbfBWVNF1yzviJ2CXXw4r/orwf9wuJHz9UKuiCIk17zFgtmWhmYLiux7TeDcU+RdzGeDytAsVwJOG+SHQrkXffGTWVbczJNVB4yhp02Fo9Dg5pudQq5cMLzYnfy02T1+Pf64Wx8/cnrCeN4cvZ8lJw9WxFJaVxsU368RLzl8S2VOy/KQX2br9EYaw633/aVpqr2dA6dDHKVxD4xZX62R/oZCpRMnJHw1OT+/9vX6TAJ5azONrOUSa1RjusCVTeV6KKrgVyplJGmwBRhw8U+jSDmDqjx9+FsHwKVna2fB9BxSVweKecMTMO6tt5NCFA8dSPnV8J+BdbqWL6dKsSIAP+yVJ4OWhL0Cj8MLefL1QjRqAoT8kHJ1v1DhqSfllra9gev56BJsZX36T/5ZUfsvDDr9W8H0mk7u/Kz59WQVlzz5WUaL5bwhHQczKV6pWeB5U9PmELhuOSkpNbnLYlZ+lBW0974GiOLxWe89N6RBjg02F1i/Lcqxh4QxCpJR/s1+RyqjyFDIcaG0vSUYk8Hl+PCw5ZVzI1e5W4+ClsHDc8pneQmMwDs9kT0fnD8z8cYRlaTrh6/yZXV31G4tTApJlJQyK2zi5zfK2l6v0y4op7g8J9wo+rL7/0AZHKukORlcfzVAvwB6Zni+5xUV+h9Ulx/giML8XbMd3nSXk0al85dEoFfknaNWV/Q2kCrfugCxfF4Tf504U5LtyKhhsXoylWXmLUqEAhhUNYmQr9pOrm/HWWenwvmZsyyjlGeB7R1SBk1rqkUefn2CmFUGyDueVJ1TUlUILbTyShItDRhdoGPpF3ETW54Ku+JoWhpq7WGZRcEjKV3znNSyv1uNkQHz9lnIHwkLKH6lc5M4p5ItfN+As3WqFSg2SVX6HCw+HqMOrq/4x7lafc+UvR+ZTyk9gMDWS3btN6khXBqQckCZn6p3wqvO721y8r0v+AkJJn4VOKJdhKsMmSKendWKLIQWbqW8o8mDMqT37hQXlFu5TyjegSooulZKi91XF1VApOmKhJ+wi6Cx0T3Gdf1Eu62QoCq4mmBZUYc0T0G/9qUVFP7tV6Soh0CIe5/oTr5W+lXOVdGJJdLxcPXila+aNo5pfbIfe2TL0YFHe42JPNNIeI/R66fUsxub9azQqMllZNgX4mcUYsmYvQwAd/7/lHiF/z5ygLb0oqBCbnSJ7Zgq6zOc8SyGc5F/J5GEVP5NLYs7WJn8cA5T48QKkx6wYfPRPrz9UkjVxYYpPJJO1G6GD8NDM9nI6C22eDkXTNX1T1u5SBsHF/J2Vsl/qULEiiUwJ+aB4oPsk4Vf6myECtfJ1/IgsG02rBcgkjJb2tw9XwJiZGB4wL+m7mIohgYu8zksrDoeC2oqGYJJrgsEUOdmjO1dPqxjS8JEQC8lKZSJuo2ApzzyuDHq44p+68OMrgUSBmZJeMfIF5gN/+YzxXAMzYn+QieIN5IoMTZg/IJ2dyNFUTGGPD+vrzFkg9j9JFHsgkT4ffX8FLpOrN9K34UgP6hAR/WPlM5VdaICR0qP2wOpfxbH5w1UMdUxeyUXaxm4conyFEb3ODJk5Kt/rQ7hgUl7mcdCSQ7xda/oJ9qGM4a+mHKseIP1E0LagBBld9VAvVCkfk/nr5ZcpRkEC+Z3H+ZJcnuCpG0wL4Qj7J1egmN+51spZFV25rhfrw5VvoAr3hnJkG67AMbsONWqysFfnegLSbL2IPL5Alp/5kvj2Fw9+ypss4L5y0ig+2WpOGbzeeVRwSzlF7hNOXYBnjgCq1kRjCZfn5RAXnU352VtZfbt8pVuVJeQOMcTsu+xGWnhaTTfu0RqSQfmusov1M5iX9CrYe5E68OtkPUqgphrHfLEu1tntnfqo5675SMZE5lQ/rPA7IcWJHH8ZePhPL+ntnj/YNdbAqe6oUPGLm0e290TQjXWirAbzEE3mHaWazx4NJS54pjVyOM+Cve1bGayMiFWLXObsRtfSj71bX4Xrn865T7mMS3Hl1vqz6hND9DqzcIWEvb5CWjSI1miafBSaSULsHpGOv/8l8zqBLlDab1+vaiF8F1ZQnvT1O6tggwIRSwUPFeYUW2QoA3wX+4gM/qNwv4cqMVpAsJxOo1zB1K7J41M/9PKX7xbHiUJnVHrxR+BReud0n0RzyHmqJJiu4Z4uK3T7TrEPuR7cm5sEjveZqafYs0RgKbfo7O5JcFzIFsw6hU8Y0VNMcaaZwr1/+Rx9jBq3V780Ry5Eb4kKIqNVMS5ftgEx/bNETg/IWo6eRPL/A7SeV7HOwsuxIqKOit59fOT2guPFyVn02PKOAHYps4ebdxTsGxjP8rR/loed8ft0I6lbzl1z5wDTgqWVnP2b089LBC/BK66zTe2pJfyw3JbYFIhdVEO56KI+OYE1MkONIefqhbduTjjqXH7TasI5knCFO17qgehFJTOJ6d3faA/4HFCL6MBViMz9tfka1u3umuqhRPh7rlqDxQDfXXWgUQ0lXAqvLGWPEsVW65t31NsVStB/veXjA+jlCZb2y8YdeJLwBfcqSdtCjJDbMnC7B0nalkNBmyNBb9WRRsAKQjDRYeZO3ekbLeFgWOgDl3ZPWqbgk5xnr8uF/wDWOw1Da3JmPW79Xcz2TwFwMGuHdKyQYd+n5RrBmILx4bwe8SLyvAd3abmmwFMNHWzR0l9GSUvkuQnjQyukhctbCgscInqMLOMfX+mBxM1RK9azodt0qPmG/mZ6oSZkbbiDG2xE87sKh4cBPmpFr15ezHfy7O3REZ70of0EkhPcUm37g2cOawA9lBZuWtuG9iR/PqUkUaTdF2Z+jDwxnKWWW9TH05fu6hpGnLDngnd7jA1qTv21DT4YOe7tvD+X9Q8fa6QDIuiT9Y/et6Gq9nu7ZHaX+AAV4+ablOk1poW0/MSG9o/PSj5vYHSpbcu14/Y1qLRCF48KSy+RvlEbeYrVuVnJfljiegSqUhgoLU9amL7FoEZzVD3o500Dm9r7HiJGuWr/wFfsHV530tXFGBd8+t5mjc2OldOHT7sIHkL43c2D/hr1y/CNJU+Jf7Sh0ZuRRU9Lfn3Xoz/cU3HWqJkvoUXmQ397V8Z6At3Fd3v8RMzts1pz4ig1qF8kRPlkWNeGygLbj2P9JOFdC31tm1vRReqEc/V7J2O9IgsmL543pDPohmAxt2X66c2xI1mbivGCPcCXvbWc0PJ9iefUEXcpyZAxcUD3HpeG6aUNDGtrLYo6eeAaH+P2PSTBd6PFtR+2R39yEbBesPUGvac9eI5luZY49FLRjhab1F6mld8Jopnpz/V3i1C/g7GkyrKv6KbjxKvISaNTsIfvsE6CrZ3aoSVaM4P/Rafw16DDXp4fQAxAkzh+0OMnY76VhN5jt6VY1Ji+bs9uG8j18GA0/C3f6Z+Blc3RRxc7R/mEEi0rUMMOSsuWeD5YfqRI/lFATA0WstM5aWFpuS8YWdnrS1sGKhMtYBB3UFosSqGq3dOKE0oXJDCKOyctfWpNOIE6e9os20awFkuAkdY5aZGJ50fQrc5RPiDKD6DM4Jdzsx+HlGtFNe4cz2W2K7qLNlSmLtkMVKtz0mKwAhcM3PdaYlsAAQTasCJp8E0dqbUwkXIDQPE7KS0ygKB1jvI5zGmXCK9BNwL+C2grAvJcNzt1MBpBQGnRAebzDvJ8TvUlQ+ucVtRgRFpRNp9uw2sjTLaXDAzhm12d7cUMJsxvUT7UIf85aEg5akVJgS60hVYxQ53SRxtqdk5aQtQptNHW6KC0qKTPdb0zp0WWIJ7PkXL5lw4u/HegiIJsqPo/zhZrBlPokw31+c7JOWUrBgCa3LkDgGOUFonxvGvSQlUWpFzod47nwz3rRTK7pxXFAzv3wh11TisSzykOHX+3xbe1oIw/Tz02/+t8ziYQJKVW7Jq0pFSrAAh7ndOK24BJi3V7BET7cYhYE1zcvU1c0YZt8nfVzm3i2h6YVrS4lu9ivccuZXIudo9yOnVMpSMhPrjJ/DPYRaydN+ZqH4zcFuy9Uiu+cRp1K0Dd3hM63APihil5F9QMpdABwZ3TirTTb8SkpS1boeqCzrOQ6Zyersy4OIOdsEBnSXZOK1IDmklDRfadkxaHHQex5b5asbW1PvpEOTsC/vlxje3DmFaoQ9JyrNE63yKMYjKdGnlcmy4NXPJp767M9gl+cRkknVEv6K6Esg1QTDgQuVlXIjqVGR9T3H6hbrEE8l+64gGgATIuB+dqaWdmRRUzopJo4eQjVL52XWlxRRU+0sxleoi84ZaOvl52pZmrqktUWqKLrjSKFkfM9oVZZPB0YKPXlfYciOm/Sr5DnSgf/t5+z88il5YVxPlQLYObdkbOaR9uj6lCotz8vW3Nn8aGuYeQ11vopLlpR0qLo3zUTwywYMdJDNHdnXXA65o75XAnMkPr+R4COrkdonazXS8GKYhs22Rv0mdOOhnUekdKNIV5PmzMYnNITrEZaqHI7P9K53q6S2d6xG1UjzoKdSKyDd5zPT4U+0GP06VWbrZlI69al9rlFwBXYz/GPV0aX0wnn7BKlwWwb1eTER22/lx9+BtweHygabuiOxH2r8v7MwBPZSe0/8O92i+wyIOeV6e8Sns2QcFpz2jXtKi/yU8PSBJ5loEx6dioVxPY/hEcVqzVXwX4/SQYEL8V2q3TClEXIKZ/+q+JCWBMpPOc1Io8xoAdsD+rUyMfk5QvqHA0bENvt0tNoGG9tMTQKEaZ6G3oY0gTYuZLUZH0uZbuyTKtkWq5DTV1iHGNvsw0D9HlFefoAVNuGp3g7EcHL/0qFOow29c9jIgmo6o0z89uPkqK2ZSEuO7lCdDpXjKq9MaXKDGvX7f7hrJfEyGPqRtfohHTFHVdVwuGNONEQLPbeBvjAl+7VF9TQAZmjFS7zcfUAZpEo/6r34CNRldEyhvneX7UWb3OPoNdLu9giwu78dZRDz1WvR4DJ2tq7v4Cyte1QFqG0Ks7eXtklwP5KNPYeB6ADR6qVwfiAxoUVOaOGm9jTCnBnN3rlp7gLr3Y2Q4vvJ0DUW7SQWcY2TUu51NKMN/q835YmQB23BbrV9szw7WnWkDcfLuuR/ucr1/9QGQJo3DmmuZMpLSRxxIVYcBOAMyoL81pgw2lnX0Vyns0xmlbyanw9CABPl+4oAflTlSqs5qXc6JcrTBQSgBi2lhp2sjc/YFGI40dlouOUSuuEkqpR6gVGy/uOigtgwsDDYANspflENHSL6gOvZQ41cNlaUcUO9PU1w2nNR9aRMxXLDv7LJY3dPPEaOCDmrnBjs3k1oDVc0UYIeUeftt4ftGj3cIlz02WTqH07XybJ54h2hmnhFIVc5ZWt9mIUhu1YgvkfHKe3y7TtCeMkLM+Sz1bGThTOvVvJJNL7pPtnIKcUF9aC3i+wJioX6zQPUqNDhnZyQV5Mluyr8IaTgsvQq6jEPER8IznbvMZl5RpRWYohzQGcwdZCpHO6VMmLHT8OcqQZlE44cEuY9KScmEbVui8GKZMJyrgKwhpAU5QtziKzVpcRDYjR0AHh40RHuEyOCHPG2/XPTHKSc6nEKPq0DHMnBKXe6QxOdX0cjlHym12GLlwImmxmm+RjjCQ79FyQ+rUEeoPiFCnn9jxBAeWmugN4XjaQeTgldQlxWxoC3xFm3LhXyI1bW2RHlydPaWU4ROU18gyTG1kNRpTeUu6JWy+Xddj+/rZyT4C9cmBrp6n+ablycoZ0SxOgZT6fEf+udYGaZGYDcX1iXRlqF6880kW53K/DtIANgk+G9AKxiXsN68VD2hjKJoTIEAR2IHYu/hS63MKLrJJdPYxCk5OudH8bJEVasQRUm4iEw/HDHzhkjG8TNXVYGyRdmdjxEnO9eb1+YLpFhMpD7m9EyKF52EKej50V/BJ15smePaJOV5E+bx5OZ9S4n9P9lEbg7cC40D5ZXnSH5mMRKSVpGc/tSBK2RJlcWgrKMc4dE2ulFGZjHLG+pDX4SimO2Ul5ZTjipulm6QFAwn0UxzafouYJsfYicVQ0FiTRegkrPgJjgnCDAppmdLE36Ypp4EbXCpgMO+y1idOPMv5llUQ+6RheuBTNLqi0INJSwu04oYoX2qoEUnxJaCHF91SFI9GVNkYnyJu7RS6JUYl2rgNDZi0UM1qjas0g1h6VNVfpugnUryfB0ohSkvjPF/QBILUoOrPmIQ44x5MGOBBQbIDoKsOjPIWSAuz9bZJ7pXPJY4Pvn9fYoyOuAYmIrkrS5fJeQts6JK0oiNQqWuJcbGD1ueu7jYD3gH0xkYoW4bLeO5C4/O5PDpvy1NYSNRHzq5QWR+Tq24tpBX/N2XeSsL04gyXReMFUcpxcR7FyzRv2KE+3NCBSqym2hCjHRKPuHID1Cg+kxYZGp9aaFNhc0kFCJnanDJYY8zjIe1U4x8PjCHsZXwoiJDJJuXlQpb5V96bW/8JUHaO27LSiYiWRofAZcmsWTF2HQVJTcGz0AlAxbJNWALMRZlpXJ/HpEmi/MTNBElGMQ5idLUwUpow1TeaAsV4+Goi5DMQ45lWbFxa2Mj4bX4qnk6+FMnxCg1OMnU1CJY0Mx0CCMZkPnluzT6P26AVLYpDy7ZEylhw4xRmkTMtvUUNpIzCiC2xHXk+Y3KuN7/dZXtl7NGJRW0n0CyWAIM3VIUZsjodcXKWtylCoRUlaHw7nXd9rpzMOMoZdtFETC6twfahbZhEQY8oFzDoblzOg5t2jwnqlD1pc3kWxkNrRlpnxpKgDEmftKKBWvHY5ImRfEw8vT3J1z/SXKdy0KjsLkh0SlfmwFbojL2b9DPzH2sAY4W1lT04hdD0cjlZHPKZOfal9in2ZabPB7AXVhD/O2Kr2EKgUxz6qMlWNae5mH8thjdlcoEqGtyIwlNt3Uj138m9PefJVqE+/+DcVtpmRLN/mfU3G2gudoqdk/67xeTchoZFe4b1zzt09bNWG75ZTSZp0QWw+PzX1v8019XjZO8iJN57pJM+t8mDyWVc/mcd3UzJAVRDGnhryy1rCvDweUWepVx2/6js4sHeCZexb1TWHjpa+/oLLR/JmrI8AH0/hB0Ewcf7F/Iuubv5uBg5LOuZxBmzQ3TAqHREJ4Dsr25tTRE+PR6dh1w53P6chPfwur/JCFBQJniHQw+VY4ieApmxDEjcP8x1Hv/UyPbuaRyHJAX2Ew3Z192EvDGp7wH555ksFdvUNEr2Lj68Pd2hmcfzkeLLD2jUaPHa7vx+JMFAcSksinxKBDhaXz8h8RpFGJIZu4pkyLNPR3fLobAunNfVA8Mth1/ss8wTZ77g63NTcy1nynagnUJaxQF5uB6cBhQiadohz3kRPpzbnYLZ1xW/z/pBHvbW9OUwPVxPvQ5sx59j2CS5LDvqwgm9XIw0aDPaUeJkTu6x868+i2KQdR42PGGT7uu6Mp9rfmVOp0Sae5zhWtQjKmcMq493+vgeb1nxreFUc103b3F6F+M5J6ESzXjjCJbR40aGrmuu9o/DDPcISf3G4LFvUxTSQwGP+nz0zq9+ACjtQc2Wyd5qilfytOFCkYY/eV2/CwOjnq9XzJPd3BUeaxHYCmeQyW3BxAXz8IzvpkEvhkyXLKBKH044Hxe33ZIpNAau1c03xnvEMgMyGqnNwpXzTiOnTTuKfTSfy9KsznN7KMiKTk0sYgaRSS9FIQd3Z7WE32eQigbPZ14kk2EpijYHSh7KJjfSfZs6SFZx4/3yjzAwpoy4eSV11DPm8dBjBxZF8bzF00RUP05zk7jO9pvV7mwgt1oXjkGRTT8s5nTvreFQFFopIc/A813g8x/+8Ic//OEPP8J/pMNc3lX4La0AAAAASUVORK5CYII="/>
          <p:cNvSpPr>
            <a:spLocks noChangeAspect="1" noChangeArrowheads="1"/>
          </p:cNvSpPr>
          <p:nvPr/>
        </p:nvSpPr>
        <p:spPr bwMode="auto">
          <a:xfrm>
            <a:off x="155575" y="-1790700"/>
            <a:ext cx="25527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LkAAAEQCAMAAADbFyX8AAAAkFBMVEX///8AAADt7e38/Pz39/fJycmMjIzn5+fx8fHi4uJ/f3/X19fq6ur5+fnw8PD09PS0tLTb29vR0dG6urqWlpZxcXF3d3eHh4enp6dnZ2empqbDw8NFRUWfn5/MzMxZWVmSkpJRUVF8fHwfHx9gYGA3Nzc+Pj4sLCwyMjJqamoaGhoSEhI8PDwtLS0MDAxMTEzY9E+uAAAYBUlEQVR4nO1dC3eqyg4mKCCi8hYQEBQUX9X//+9OMoDio4o9dQNr9Vv3nt1WSkPI5D0TjvvDH/7whz/84Q8NYmKKwQHAb5qOdyGkUMBqmpS3YG4ATlZButw0NW/ABtgYnFFQvm6anNpQMyYi430pL/OmKaoJGRk+wn+HJeGQNk1SPfAo4WP8dwwX9Jsmqg56ADH7wiyoDqYA5q/cemz4pmvNBOVX7nYHD5b5F3ZOuMZxGoS/cGNtcXmHsf4LN7yBC5viq4T+RCZxJD/x/70t79Dd9mtru0yZodgI//eWtwDgcY2GpZjnP1wF//OuIt5qJ57tghyuAaLB/7zpNWRw8L87mOXKvGCMd/xfNx2smXm4ggBv+xU9IbQc2xPNh5bxxAzmFiQUG0EoxXsKxqOLa0KHh0s8BORPbfBWVNF1yzviJ2CXXw4r/orwf9wuJHz9UKuiCIk17zFgtmWhmYLiux7TeDcU+RdzGeDytAsVwJOG+SHQrkXffGTWVbczJNVB4yhp02Fo9Dg5pudQq5cMLzYnfy02T1+Pf64Wx8/cnrCeN4cvZ8lJw9WxFJaVxsU368RLzl8S2VOy/KQX2br9EYaw633/aVpqr2dA6dDHKVxD4xZX62R/oZCpRMnJHw1OT+/9vX6TAJ5azONrOUSa1RjusCVTeV6KKrgVyplJGmwBRhw8U+jSDmDqjx9+FsHwKVna2fB9BxSVweKecMTMO6tt5NCFA8dSPnV8J+BdbqWL6dKsSIAP+yVJ4OWhL0Cj8MLefL1QjRqAoT8kHJ1v1DhqSfllra9gev56BJsZX36T/5ZUfsvDDr9W8H0mk7u/Kz59WQVlzz5WUaL5bwhHQczKV6pWeB5U9PmELhuOSkpNbnLYlZ+lBW0974GiOLxWe89N6RBjg02F1i/Lcqxh4QxCpJR/s1+RyqjyFDIcaG0vSUYk8Hl+PCw5ZVzI1e5W4+ClsHDc8pneQmMwDs9kT0fnD8z8cYRlaTrh6/yZXV31G4tTApJlJQyK2zi5zfK2l6v0y4op7g8J9wo+rL7/0AZHKukORlcfzVAvwB6Zni+5xUV+h9Ulx/giML8XbMd3nSXk0al85dEoFfknaNWV/Q2kCrfugCxfF4Tf504U5LtyKhhsXoylWXmLUqEAhhUNYmQr9pOrm/HWWenwvmZsyyjlGeB7R1SBk1rqkUefn2CmFUGyDueVJ1TUlUILbTyShItDRhdoGPpF3ETW54Ku+JoWhpq7WGZRcEjKV3znNSyv1uNkQHz9lnIHwkLKH6lc5M4p5ItfN+As3WqFSg2SVX6HCw+HqMOrq/4x7lafc+UvR+ZTyk9gMDWS3btN6khXBqQckCZn6p3wqvO721y8r0v+AkJJn4VOKJdhKsMmSKendWKLIQWbqW8o8mDMqT37hQXlFu5TyjegSooulZKi91XF1VApOmKhJ+wi6Cx0T3Gdf1Eu62QoCq4mmBZUYc0T0G/9qUVFP7tV6Soh0CIe5/oTr5W+lXOVdGJJdLxcPXila+aNo5pfbIfe2TL0YFHe42JPNNIeI/R66fUsxub9azQqMllZNgX4mcUYsmYvQwAd/7/lHiF/z5ygLb0oqBCbnSJ7Zgq6zOc8SyGc5F/J5GEVP5NLYs7WJn8cA5T48QKkx6wYfPRPrz9UkjVxYYpPJJO1G6GD8NDM9nI6C22eDkXTNX1T1u5SBsHF/J2Vsl/qULEiiUwJ+aB4oPsk4Vf6myECtfJ1/IgsG02rBcgkjJb2tw9XwJiZGB4wL+m7mIohgYu8zksrDoeC2oqGYJJrgsEUOdmjO1dPqxjS8JEQC8lKZSJuo2ApzzyuDHq44p+68OMrgUSBmZJeMfIF5gN/+YzxXAMzYn+QieIN5IoMTZg/IJ2dyNFUTGGPD+vrzFkg9j9JFHsgkT4ffX8FLpOrN9K34UgP6hAR/WPlM5VdaICR0qP2wOpfxbH5w1UMdUxeyUXaxm4conyFEb3ODJk5Kt/rQ7hgUl7mcdCSQ7xda/oJ9qGM4a+mHKseIP1E0LagBBld9VAvVCkfk/nr5ZcpRkEC+Z3H+ZJcnuCpG0wL4Qj7J1egmN+51spZFV25rhfrw5VvoAr3hnJkG67AMbsONWqysFfnegLSbL2IPL5Alp/5kvj2Fw9+ypss4L5y0ig+2WpOGbzeeVRwSzlF7hNOXYBnjgCq1kRjCZfn5RAXnU352VtZfbt8pVuVJeQOMcTsu+xGWnhaTTfu0RqSQfmusov1M5iX9CrYe5E68OtkPUqgphrHfLEu1tntnfqo5675SMZE5lQ/rPA7IcWJHH8ZePhPL+ntnj/YNdbAqe6oUPGLm0e290TQjXWirAbzEE3mHaWazx4NJS54pjVyOM+Cve1bGayMiFWLXObsRtfSj71bX4Xrn865T7mMS3Hl1vqz6hND9DqzcIWEvb5CWjSI1miafBSaSULsHpGOv/8l8zqBLlDab1+vaiF8F1ZQnvT1O6tggwIRSwUPFeYUW2QoA3wX+4gM/qNwv4cqMVpAsJxOo1zB1K7J41M/9PKX7xbHiUJnVHrxR+BReud0n0RzyHmqJJiu4Z4uK3T7TrEPuR7cm5sEjveZqafYs0RgKbfo7O5JcFzIFsw6hU8Y0VNMcaaZwr1/+Rx9jBq3V780Ry5Eb4kKIqNVMS5ftgEx/bNETg/IWo6eRPL/A7SeV7HOwsuxIqKOit59fOT2guPFyVn02PKOAHYps4ebdxTsGxjP8rR/loed8ft0I6lbzl1z5wDTgqWVnP2b089LBC/BK66zTe2pJfyw3JbYFIhdVEO56KI+OYE1MkONIefqhbduTjjqXH7TasI5knCFO17qgehFJTOJ6d3faA/4HFCL6MBViMz9tfka1u3umuqhRPh7rlqDxQDfXXWgUQ0lXAqvLGWPEsVW65t31NsVStB/veXjA+jlCZb2y8YdeJLwBfcqSdtCjJDbMnC7B0nalkNBmyNBb9WRRsAKQjDRYeZO3ekbLeFgWOgDl3ZPWqbgk5xnr8uF/wDWOw1Da3JmPW79Xcz2TwFwMGuHdKyQYd+n5RrBmILx4bwe8SLyvAd3abmmwFMNHWzR0l9GSUvkuQnjQyukhctbCgscInqMLOMfX+mBxM1RK9azodt0qPmG/mZ6oSZkbbiDG2xE87sKh4cBPmpFr15ezHfy7O3REZ70of0EkhPcUm37g2cOawA9lBZuWtuG9iR/PqUkUaTdF2Z+jDwxnKWWW9TH05fu6hpGnLDngnd7jA1qTv21DT4YOe7tvD+X9Q8fa6QDIuiT9Y/et6Gq9nu7ZHaX+AAV4+ablOk1poW0/MSG9o/PSj5vYHSpbcu14/Y1qLRCF48KSy+RvlEbeYrVuVnJfljiegSqUhgoLU9amL7FoEZzVD3o500Dm9r7HiJGuWr/wFfsHV530tXFGBd8+t5mjc2OldOHT7sIHkL43c2D/hr1y/CNJU+Jf7Sh0ZuRRU9Lfn3Xoz/cU3HWqJkvoUXmQ397V8Z6At3Fd3v8RMzts1pz4ig1qF8kRPlkWNeGygLbj2P9JOFdC31tm1vRReqEc/V7J2O9IgsmL543pDPohmAxt2X66c2xI1mbivGCPcCXvbWc0PJ9iefUEXcpyZAxcUD3HpeG6aUNDGtrLYo6eeAaH+P2PSTBd6PFtR+2R39yEbBesPUGvac9eI5luZY49FLRjhab1F6mld8Jopnpz/V3i1C/g7GkyrKv6KbjxKvISaNTsIfvsE6CrZ3aoSVaM4P/Rafw16DDXp4fQAxAkzh+0OMnY76VhN5jt6VY1Ji+bs9uG8j18GA0/C3f6Z+Blc3RRxc7R/mEEi0rUMMOSsuWeD5YfqRI/lFATA0WstM5aWFpuS8YWdnrS1sGKhMtYBB3UFosSqGq3dOKE0oXJDCKOyctfWpNOIE6e9os20awFkuAkdY5aZGJ50fQrc5RPiDKD6DM4Jdzsx+HlGtFNe4cz2W2K7qLNlSmLtkMVKtz0mKwAhcM3PdaYlsAAQTasCJp8E0dqbUwkXIDQPE7KS0ygKB1jvI5zGmXCK9BNwL+C2grAvJcNzt1MBpBQGnRAebzDvJ8TvUlQ+ucVtRgRFpRNp9uw2sjTLaXDAzhm12d7cUMJsxvUT7UIf85aEg5akVJgS60hVYxQ53SRxtqdk5aQtQptNHW6KC0qKTPdb0zp0WWIJ7PkXL5lw4u/HegiIJsqPo/zhZrBlPokw31+c7JOWUrBgCa3LkDgGOUFonxvGvSQlUWpFzod47nwz3rRTK7pxXFAzv3wh11TisSzykOHX+3xbe1oIw/Tz02/+t8ziYQJKVW7Jq0pFSrAAh7ndOK24BJi3V7BET7cYhYE1zcvU1c0YZt8nfVzm3i2h6YVrS4lu9ivccuZXIudo9yOnVMpSMhPrjJ/DPYRaydN+ZqH4zcFuy9Uiu+cRp1K0Dd3hM63APihil5F9QMpdABwZ3TirTTb8SkpS1boeqCzrOQ6Zyersy4OIOdsEBnSXZOK1IDmklDRfadkxaHHQex5b5asbW1PvpEOTsC/vlxje3DmFaoQ9JyrNE63yKMYjKdGnlcmy4NXPJp767M9gl+cRkknVEv6K6Esg1QTDgQuVlXIjqVGR9T3H6hbrEE8l+64gGgATIuB+dqaWdmRRUzopJo4eQjVL52XWlxRRU+0sxleoi84ZaOvl52pZmrqktUWqKLrjSKFkfM9oVZZPB0YKPXlfYciOm/Sr5DnSgf/t5+z88il5YVxPlQLYObdkbOaR9uj6lCotz8vW3Nn8aGuYeQ11vopLlpR0qLo3zUTwywYMdJDNHdnXXA65o75XAnMkPr+R4COrkdonazXS8GKYhs22Rv0mdOOhnUekdKNIV5PmzMYnNITrEZaqHI7P9K53q6S2d6xG1UjzoKdSKyDd5zPT4U+0GP06VWbrZlI69al9rlFwBXYz/GPV0aX0wnn7BKlwWwb1eTER22/lx9+BtweHygabuiOxH2r8v7MwBPZSe0/8O92i+wyIOeV6e8Sns2QcFpz2jXtKi/yU8PSBJ5loEx6dioVxPY/hEcVqzVXwX4/SQYEL8V2q3TClEXIKZ/+q+JCWBMpPOc1Io8xoAdsD+rUyMfk5QvqHA0bENvt0tNoGG9tMTQKEaZ6G3oY0gTYuZLUZH0uZbuyTKtkWq5DTV1iHGNvsw0D9HlFefoAVNuGp3g7EcHL/0qFOow29c9jIgmo6o0z89uPkqK2ZSEuO7lCdDpXjKq9MaXKDGvX7f7hrJfEyGPqRtfohHTFHVdVwuGNONEQLPbeBvjAl+7VF9TQAZmjFS7zcfUAZpEo/6r34CNRldEyhvneX7UWb3OPoNdLu9giwu78dZRDz1WvR4DJ2tq7v4Cyte1QFqG0Ks7eXtklwP5KNPYeB6ADR6qVwfiAxoUVOaOGm9jTCnBnN3rlp7gLr3Y2Q4vvJ0DUW7SQWcY2TUu51NKMN/q835YmQB23BbrV9szw7WnWkDcfLuuR/ucr1/9QGQJo3DmmuZMpLSRxxIVYcBOAMyoL81pgw2lnX0Vyns0xmlbyanw9CABPl+4oAflTlSqs5qXc6JcrTBQSgBi2lhp2sjc/YFGI40dlouOUSuuEkqpR6gVGy/uOigtgwsDDYANspflENHSL6gOvZQ41cNlaUcUO9PU1w2nNR9aRMxXLDv7LJY3dPPEaOCDmrnBjs3k1oDVc0UYIeUeftt4ftGj3cIlz02WTqH07XybJ54h2hmnhFIVc5ZWt9mIUhu1YgvkfHKe3y7TtCeMkLM+Sz1bGThTOvVvJJNL7pPtnIKcUF9aC3i+wJioX6zQPUqNDhnZyQV5Mluyr8IaTgsvQq6jEPER8IznbvMZl5RpRWYohzQGcwdZCpHO6VMmLHT8OcqQZlE44cEuY9KScmEbVui8GKZMJyrgKwhpAU5QtziKzVpcRDYjR0AHh40RHuEyOCHPG2/XPTHKSc6nEKPq0DHMnBKXe6QxOdX0cjlHym12GLlwImmxmm+RjjCQ79FyQ+rUEeoPiFCnn9jxBAeWmugN4XjaQeTgldQlxWxoC3xFm3LhXyI1bW2RHlydPaWU4ROU18gyTG1kNRpTeUu6JWy+Xddj+/rZyT4C9cmBrp6n+ablycoZ0SxOgZT6fEf+udYGaZGYDcX1iXRlqF6880kW53K/DtIANgk+G9AKxiXsN68VD2hjKJoTIEAR2IHYu/hS63MKLrJJdPYxCk5OudH8bJEVasQRUm4iEw/HDHzhkjG8TNXVYGyRdmdjxEnO9eb1+YLpFhMpD7m9EyKF52EKej50V/BJ15smePaJOV5E+bx5OZ9S4n9P9lEbg7cC40D5ZXnSH5mMRKSVpGc/tSBK2RJlcWgrKMc4dE2ulFGZjHLG+pDX4SimO2Ul5ZTjipulm6QFAwn0UxzafouYJsfYicVQ0FiTRegkrPgJjgnCDAppmdLE36Ypp4EbXCpgMO+y1idOPMv5llUQ+6RheuBTNLqi0INJSwu04oYoX2qoEUnxJaCHF91SFI9GVNkYnyJu7RS6JUYl2rgNDZi0UM1qjas0g1h6VNVfpugnUryfB0ohSkvjPF/QBILUoOrPmIQ44x5MGOBBQbIDoKsOjPIWSAuz9bZJ7pXPJY4Pvn9fYoyOuAYmIrkrS5fJeQts6JK0oiNQqWuJcbGD1ueu7jYD3gH0xkYoW4bLeO5C4/O5PDpvy1NYSNRHzq5QWR+Tq24tpBX/N2XeSsL04gyXReMFUcpxcR7FyzRv2KE+3NCBSqym2hCjHRKPuHID1Cg+kxYZGp9aaFNhc0kFCJnanDJYY8zjIe1U4x8PjCHsZXwoiJDJJuXlQpb5V96bW/8JUHaO27LSiYiWRofAZcmsWTF2HQVJTcGz0AlAxbJNWALMRZlpXJ/HpEmi/MTNBElGMQ5idLUwUpow1TeaAsV4+Goi5DMQ45lWbFxa2Mj4bX4qnk6+FMnxCg1OMnU1CJY0Mx0CCMZkPnluzT6P26AVLYpDy7ZEylhw4xRmkTMtvUUNpIzCiC2xHXk+Y3KuN7/dZXtl7NGJRW0n0CyWAIM3VIUZsjodcXKWtylCoRUlaHw7nXd9rpzMOMoZdtFETC6twfahbZhEQY8oFzDoblzOg5t2jwnqlD1pc3kWxkNrRlpnxpKgDEmftKKBWvHY5ImRfEw8vT3J1z/SXKdy0KjsLkh0SlfmwFbojL2b9DPzH2sAY4W1lT04hdD0cjlZHPKZOfal9in2ZabPB7AXVhD/O2Kr2EKgUxz6qMlWNae5mH8thjdlcoEqGtyIwlNt3Uj138m9PefJVqE+/+DcVtpmRLN/mfU3G2gudoqdk/67xeTchoZFe4b1zzt09bNWG75ZTSZp0QWw+PzX1v8019XjZO8iJN57pJM+t8mDyWVc/mcd3UzJAVRDGnhryy1rCvDweUWepVx2/6js4sHeCZexb1TWHjpa+/oLLR/JmrI8AH0/hB0Ewcf7F/Iuubv5uBg5LOuZxBmzQ3TAqHREJ4Dsr25tTRE+PR6dh1w53P6chPfwur/JCFBQJniHQw+VY4ieApmxDEjcP8x1Hv/UyPbuaRyHJAX2Ew3Z192EvDGp7wH555ksFdvUNEr2Lj68Pd2hmcfzkeLLD2jUaPHa7vx+JMFAcSksinxKBDhaXz8h8RpFGJIZu4pkyLNPR3fLobAunNfVA8Mth1/ss8wTZ77g63NTcy1nynagnUJaxQF5uB6cBhQiadohz3kRPpzbnYLZ1xW/z/pBHvbW9OUwPVxPvQ5sx59j2CS5LDvqwgm9XIw0aDPaUeJkTu6x868+i2KQdR42PGGT7uu6Mp9rfmVOp0Sae5zhWtQjKmcMq493+vgeb1nxreFUc103b3F6F+M5J6ESzXjjCJbR40aGrmuu9o/DDPcISf3G4LFvUxTSQwGP+nz0zq9+ACjtQc2Wyd5qilfytOFCkYY/eV2/CwOjnq9XzJPd3BUeaxHYCmeQyW3BxAXz8IzvpkEvhkyXLKBKH044Hxe33ZIpNAau1c03xnvEMgMyGqnNwpXzTiOnTTuKfTSfy9KsznN7KMiKTk0sYgaRSS9FIQd3Z7WE32eQigbPZ14kk2EpijYHSh7KJjfSfZs6SFZx4/3yjzAwpoy4eSV11DPm8dBjBxZF8bzF00RUP05zk7jO9pvV7mwgt1oXjkGRTT8s5nTvreFQFFopIc/A813g8x/+8Ic//OEPP8J/pMNc3lX4La0AAAAASUVORK5CYII="/>
          <p:cNvSpPr>
            <a:spLocks noChangeAspect="1" noChangeArrowheads="1"/>
          </p:cNvSpPr>
          <p:nvPr/>
        </p:nvSpPr>
        <p:spPr bwMode="auto">
          <a:xfrm>
            <a:off x="307975" y="-1638300"/>
            <a:ext cx="25527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File:Anemometer 2 (PSF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737" y="3920401"/>
            <a:ext cx="2005806" cy="293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s.hswstatic.com/gif/weather-gadget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957256"/>
            <a:ext cx="3915843" cy="293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63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Used to </a:t>
            </a:r>
            <a:r>
              <a:rPr lang="en-US" sz="2800" u="sng" dirty="0"/>
              <a:t>measure temperature</a:t>
            </a:r>
            <a:r>
              <a:rPr lang="en-US" sz="2800" dirty="0"/>
              <a:t> conditions</a:t>
            </a:r>
          </a:p>
          <a:p>
            <a:r>
              <a:rPr lang="en-US" sz="2800" u="sng" dirty="0"/>
              <a:t>Units:  °F </a:t>
            </a:r>
            <a:r>
              <a:rPr lang="en-US" sz="2800" dirty="0"/>
              <a:t>(Fahrenheit) </a:t>
            </a:r>
            <a:r>
              <a:rPr lang="en-US" sz="2800" u="sng" dirty="0"/>
              <a:t>&amp; °C</a:t>
            </a:r>
            <a:r>
              <a:rPr lang="en-US" sz="2800" dirty="0"/>
              <a:t> (</a:t>
            </a:r>
            <a:r>
              <a:rPr lang="en-US" sz="2800" dirty="0" err="1"/>
              <a:t>Celcius</a:t>
            </a:r>
            <a:r>
              <a:rPr lang="en-US" sz="2800" dirty="0"/>
              <a:t>)</a:t>
            </a:r>
          </a:p>
        </p:txBody>
      </p:sp>
      <p:pic>
        <p:nvPicPr>
          <p:cNvPr id="9218" name="Picture 2" descr="http://thumbs.dreamstime.com/z/standard-thermometer-vector-template-isolated-white-background-3615699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8157"/>
          <a:stretch/>
        </p:blipFill>
        <p:spPr bwMode="auto">
          <a:xfrm>
            <a:off x="3695700" y="3276599"/>
            <a:ext cx="1752600" cy="343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309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Hygrometer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Used to </a:t>
            </a:r>
            <a:r>
              <a:rPr lang="en-US" sz="2800" u="sng" dirty="0"/>
              <a:t>measure</a:t>
            </a:r>
            <a:r>
              <a:rPr lang="en-US" sz="2800" dirty="0"/>
              <a:t> the </a:t>
            </a:r>
            <a:r>
              <a:rPr lang="en-US" sz="2800" u="sng" dirty="0"/>
              <a:t>humidity</a:t>
            </a:r>
            <a:r>
              <a:rPr lang="en-US" sz="2800" dirty="0"/>
              <a:t> (amount of water vapor) in the air</a:t>
            </a:r>
          </a:p>
          <a:p>
            <a:r>
              <a:rPr lang="en-US" sz="2800" dirty="0"/>
              <a:t>Units:  </a:t>
            </a:r>
            <a:r>
              <a:rPr lang="en-US" sz="2800" u="sng" dirty="0"/>
              <a:t>mL/cm</a:t>
            </a:r>
            <a:r>
              <a:rPr lang="en-US" sz="2800" u="sng" baseline="30000" dirty="0"/>
              <a:t>3</a:t>
            </a:r>
            <a:r>
              <a:rPr lang="en-US" sz="2800" dirty="0"/>
              <a:t> (milliliters per centimeter cubed) </a:t>
            </a:r>
            <a:r>
              <a:rPr lang="en-US" sz="2800" u="sng" dirty="0"/>
              <a:t>or percentage</a:t>
            </a:r>
            <a:r>
              <a:rPr lang="en-US" sz="2800" dirty="0"/>
              <a:t> (measuring relative humidity)</a:t>
            </a:r>
          </a:p>
        </p:txBody>
      </p:sp>
      <p:pic>
        <p:nvPicPr>
          <p:cNvPr id="8194" name="Picture 2" descr="http://rosetteguitarproducts.com/store/image/cache/data/Lufft%20Hygrometers%20015-500x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9" t="13068" r="13890" b="13171"/>
          <a:stretch/>
        </p:blipFill>
        <p:spPr bwMode="auto">
          <a:xfrm>
            <a:off x="4572000" y="4119691"/>
            <a:ext cx="2743200" cy="272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exo-terra.com/download/high_res/products/images/PT2466_Analog_Hygromet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6" t="11136" r="9833" b="8397"/>
          <a:stretch/>
        </p:blipFill>
        <p:spPr bwMode="auto">
          <a:xfrm>
            <a:off x="1524000" y="4119691"/>
            <a:ext cx="2689411" cy="273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8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Vane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Shows the </a:t>
            </a:r>
            <a:r>
              <a:rPr lang="en-US" sz="2800" u="sng" dirty="0"/>
              <a:t>direction</a:t>
            </a:r>
            <a:r>
              <a:rPr lang="en-US" sz="2800" dirty="0"/>
              <a:t> the </a:t>
            </a:r>
            <a:r>
              <a:rPr lang="en-US" sz="2800" u="sng" dirty="0"/>
              <a:t>wind COMES FROM</a:t>
            </a:r>
          </a:p>
          <a:p>
            <a:r>
              <a:rPr lang="en-US" sz="2800" u="sng" dirty="0"/>
              <a:t>Units:</a:t>
            </a:r>
            <a:r>
              <a:rPr lang="en-US" sz="2800" dirty="0"/>
              <a:t>  found on compass rose (</a:t>
            </a:r>
            <a:r>
              <a:rPr lang="en-US" sz="2800" u="sng" dirty="0"/>
              <a:t>N, S, E, W</a:t>
            </a:r>
            <a:r>
              <a:rPr lang="en-US" sz="2800" dirty="0"/>
              <a:t>, NW, SE, etc.)</a:t>
            </a:r>
          </a:p>
          <a:p>
            <a:r>
              <a:rPr lang="en-US" sz="2800" dirty="0"/>
              <a:t>Could </a:t>
            </a:r>
            <a:r>
              <a:rPr lang="en-US" sz="2800" u="sng" dirty="0"/>
              <a:t>also use</a:t>
            </a:r>
            <a:r>
              <a:rPr lang="en-US" sz="2800" dirty="0"/>
              <a:t> a </a:t>
            </a:r>
            <a:r>
              <a:rPr lang="en-US" sz="2800" u="sng" dirty="0"/>
              <a:t>wind sock</a:t>
            </a:r>
            <a:r>
              <a:rPr lang="en-US" sz="2800" dirty="0"/>
              <a:t> for this purpose</a:t>
            </a:r>
          </a:p>
        </p:txBody>
      </p:sp>
      <p:pic>
        <p:nvPicPr>
          <p:cNvPr id="7170" name="Picture 2" descr="http://upload.wikimedia.org/wikipedia/commons/6/6d/Wind_vane_056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651" y="3657600"/>
            <a:ext cx="45815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etc.usf.edu/clipart/19100/19137/vane_19137_m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" y="3657600"/>
            <a:ext cx="309907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thumb/5/57/Anemoscopi.JPG/220px-Anemoscop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8" y="3657600"/>
            <a:ext cx="224948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201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Barometer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sz="2800" dirty="0"/>
              <a:t>Used to </a:t>
            </a:r>
            <a:r>
              <a:rPr lang="en-US" sz="2800" u="sng" dirty="0"/>
              <a:t>measure</a:t>
            </a:r>
            <a:r>
              <a:rPr lang="en-US" sz="2800" dirty="0"/>
              <a:t> the </a:t>
            </a:r>
            <a:r>
              <a:rPr lang="en-US" sz="2800" u="sng" dirty="0"/>
              <a:t>atmospheric pressure</a:t>
            </a:r>
          </a:p>
          <a:p>
            <a:r>
              <a:rPr lang="en-US" sz="2800" u="sng" dirty="0"/>
              <a:t>Units: millibars &amp; inches or millimeters of mercury</a:t>
            </a:r>
          </a:p>
          <a:p>
            <a:r>
              <a:rPr lang="en-US" sz="2800" u="sng" dirty="0"/>
              <a:t>Works by</a:t>
            </a:r>
            <a:r>
              <a:rPr lang="en-US" sz="2800" dirty="0"/>
              <a:t> comparing how far the </a:t>
            </a:r>
            <a:r>
              <a:rPr lang="en-US" sz="2800" u="sng" dirty="0"/>
              <a:t>atmosphere pushes down on a liquid, like mercury</a:t>
            </a:r>
            <a:r>
              <a:rPr lang="en-US" sz="2800" dirty="0"/>
              <a:t>.</a:t>
            </a:r>
          </a:p>
        </p:txBody>
      </p:sp>
      <p:pic>
        <p:nvPicPr>
          <p:cNvPr id="6146" name="Picture 2" descr="http://www.musicofsound.co.nz/zimages/Barome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76400" cy="169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0.tqn.com/y/weather/1/L/-/1/-/-/Barome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39298"/>
            <a:ext cx="3505201" cy="531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51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 Gauge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6006353" cy="4525963"/>
          </a:xfrm>
        </p:spPr>
        <p:txBody>
          <a:bodyPr/>
          <a:lstStyle/>
          <a:p>
            <a:r>
              <a:rPr lang="en-US" sz="2800" dirty="0"/>
              <a:t>Used to </a:t>
            </a:r>
            <a:r>
              <a:rPr lang="en-US" sz="2800" u="sng" dirty="0"/>
              <a:t>measure</a:t>
            </a:r>
            <a:r>
              <a:rPr lang="en-US" sz="2800" dirty="0"/>
              <a:t> the amount of </a:t>
            </a:r>
            <a:r>
              <a:rPr lang="en-US" sz="2800" u="sng" dirty="0"/>
              <a:t>rain fall</a:t>
            </a:r>
          </a:p>
          <a:p>
            <a:r>
              <a:rPr lang="en-US" sz="2800" u="sng" dirty="0"/>
              <a:t>Units: centimeters &amp; inches</a:t>
            </a:r>
          </a:p>
        </p:txBody>
      </p:sp>
      <p:pic>
        <p:nvPicPr>
          <p:cNvPr id="5122" name="Picture 2" descr="http://www.factmonster.com/images/cig/weather/21fig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463" y="3200400"/>
            <a:ext cx="3835090" cy="363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weatheryourway.com/cocorahs/images/cocor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955"/>
            <a:ext cx="2667000" cy="68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013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Sling </a:t>
            </a:r>
            <a:r>
              <a:rPr lang="en-US" dirty="0" err="1"/>
              <a:t>Psychrometer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Used to </a:t>
            </a:r>
            <a:r>
              <a:rPr lang="en-US" sz="2800" u="sng" dirty="0"/>
              <a:t>measure relative humidity </a:t>
            </a:r>
            <a:r>
              <a:rPr lang="en-US" sz="2800" dirty="0"/>
              <a:t>(how much moisture is in the air compared to the maximum that could be there)</a:t>
            </a:r>
          </a:p>
          <a:p>
            <a:r>
              <a:rPr lang="en-US" sz="2800" dirty="0"/>
              <a:t>Has </a:t>
            </a:r>
            <a:r>
              <a:rPr lang="en-US" sz="2800" u="sng" dirty="0"/>
              <a:t>two thermometers</a:t>
            </a:r>
            <a:r>
              <a:rPr lang="en-US" sz="2800" dirty="0"/>
              <a:t>—one “wet bulb” and one “dry bulb”</a:t>
            </a:r>
          </a:p>
        </p:txBody>
      </p:sp>
      <p:pic>
        <p:nvPicPr>
          <p:cNvPr id="2050" name="Picture 2" descr="http://images.usatoday.com/weather/photos/sling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35684"/>
            <a:ext cx="5133474" cy="342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707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Balloons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Used to </a:t>
            </a:r>
            <a:r>
              <a:rPr lang="en-US" sz="2800" u="sng" dirty="0"/>
              <a:t>measure</a:t>
            </a:r>
            <a:r>
              <a:rPr lang="en-US" sz="2800" dirty="0"/>
              <a:t> weather </a:t>
            </a:r>
            <a:r>
              <a:rPr lang="en-US" sz="2800" u="sng" dirty="0"/>
              <a:t>conditions high in</a:t>
            </a:r>
            <a:r>
              <a:rPr lang="en-US" sz="2800" dirty="0"/>
              <a:t> Earth’s </a:t>
            </a:r>
            <a:r>
              <a:rPr lang="en-US" sz="2800" u="sng" dirty="0"/>
              <a:t>atmosphere</a:t>
            </a:r>
          </a:p>
          <a:p>
            <a:r>
              <a:rPr lang="en-US" sz="2800" u="sng" dirty="0"/>
              <a:t>Carry</a:t>
            </a:r>
            <a:r>
              <a:rPr lang="en-US" sz="2800" dirty="0"/>
              <a:t> a variety of </a:t>
            </a:r>
            <a:r>
              <a:rPr lang="en-US" sz="2800" u="sng" dirty="0"/>
              <a:t>other weather instruments</a:t>
            </a:r>
            <a:r>
              <a:rPr lang="en-US" sz="2800" dirty="0"/>
              <a:t> to achieve this purpose</a:t>
            </a:r>
          </a:p>
        </p:txBody>
      </p:sp>
      <p:pic>
        <p:nvPicPr>
          <p:cNvPr id="3074" name="Picture 2" descr="http://upload.wikimedia.org/wikipedia/commons/2/2f/US_Navy_050621-F-1342R-020_U.S._Navy_Aerographer%27s_Mate_3rd_Class_Antoine_Giacometti_contacts_the_air_traffic_control_tower_for_clearance_to_release_a_weather_balloon_at_a_forward_operating_location_in_the_British_Indian_Oce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14232"/>
            <a:ext cx="5005137" cy="324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ssl.noaa.gov/tools/observation/images/Minco_2b-8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r="1755"/>
          <a:stretch/>
        </p:blipFill>
        <p:spPr bwMode="auto">
          <a:xfrm>
            <a:off x="5005137" y="3614233"/>
            <a:ext cx="4138864" cy="325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714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257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Weather Instruments</vt:lpstr>
      <vt:lpstr>Anemometer</vt:lpstr>
      <vt:lpstr>Thermometer</vt:lpstr>
      <vt:lpstr>Hygrometer</vt:lpstr>
      <vt:lpstr>Wind Vane</vt:lpstr>
      <vt:lpstr>Barometer</vt:lpstr>
      <vt:lpstr>Rain Gauge</vt:lpstr>
      <vt:lpstr>Sling Psychrometer</vt:lpstr>
      <vt:lpstr>Weather Balloons</vt:lpstr>
      <vt:lpstr>Weather Satellites</vt:lpstr>
    </vt:vector>
  </TitlesOfParts>
  <Company>Wake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Instruments</dc:title>
  <dc:creator>Heather Berry</dc:creator>
  <cp:lastModifiedBy>Heather Wallace</cp:lastModifiedBy>
  <cp:revision>3</cp:revision>
  <dcterms:created xsi:type="dcterms:W3CDTF">2015-04-22T13:53:05Z</dcterms:created>
  <dcterms:modified xsi:type="dcterms:W3CDTF">2019-04-04T11:36:28Z</dcterms:modified>
</cp:coreProperties>
</file>